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9" autoAdjust="0"/>
    <p:restoredTop sz="94660"/>
  </p:normalViewPr>
  <p:slideViewPr>
    <p:cSldViewPr snapToGrid="0">
      <p:cViewPr>
        <p:scale>
          <a:sx n="100" d="100"/>
          <a:sy n="100" d="100"/>
        </p:scale>
        <p:origin x="792" y="15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4" d="100"/>
          <a:sy n="134" d="100"/>
        </p:scale>
        <p:origin x="274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2AFB-427E-45F3-BB59-09B0B0264593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F5A21-09B3-4213-A387-0F0BF070FD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31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02DDE99-C4DA-B1B6-388F-48A2492B9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BAC9-9906-4C6D-A2B5-0D230F2BD8F1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6A177E9-6A90-AADE-D4A6-CA82193FF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21B88F-45B2-5C5A-CB98-8F53E8C92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24A3-AFA2-4255-A0E8-C0A7A2E3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1A6FF299-3580-29EB-47AA-38D6936233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5404"/>
            <a:ext cx="12192000" cy="4982857"/>
          </a:xfrm>
          <a:prstGeom prst="rect">
            <a:avLst/>
          </a:prstGeom>
        </p:spPr>
      </p:pic>
      <p:pic>
        <p:nvPicPr>
          <p:cNvPr id="7" name="object 3">
            <a:extLst>
              <a:ext uri="{FF2B5EF4-FFF2-40B4-BE49-F238E27FC236}">
                <a16:creationId xmlns:a16="http://schemas.microsoft.com/office/drawing/2014/main" id="{8CDA0AA5-845E-5E2E-3C17-08189E28FAFF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581401" y="4764329"/>
            <a:ext cx="1758960" cy="1169913"/>
          </a:xfrm>
          <a:prstGeom prst="rect">
            <a:avLst/>
          </a:prstGeom>
        </p:spPr>
      </p:pic>
      <p:sp>
        <p:nvSpPr>
          <p:cNvPr id="6" name="Holder 2">
            <a:extLst>
              <a:ext uri="{FF2B5EF4-FFF2-40B4-BE49-F238E27FC236}">
                <a16:creationId xmlns:a16="http://schemas.microsoft.com/office/drawing/2014/main" id="{D31F10B4-8C04-F720-2985-98216F34C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2801" y="1741606"/>
            <a:ext cx="8080375" cy="1275715"/>
          </a:xfrm>
        </p:spPr>
        <p:txBody>
          <a:bodyPr lIns="0" tIns="0" rIns="0" bIns="0">
            <a:normAutofit/>
          </a:bodyPr>
          <a:lstStyle>
            <a:lvl1pPr>
              <a:defRPr sz="3200" b="1" i="0">
                <a:solidFill>
                  <a:srgbClr val="003B83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8302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02DDE99-C4DA-B1B6-388F-48A2492B9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A8A4-4F09-457B-8310-7B29C5C30242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6A177E9-6A90-AADE-D4A6-CA82193FF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3762CA1-036E-3339-E922-A4087F6E44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0" y="0"/>
            <a:ext cx="12185401" cy="6858000"/>
          </a:xfrm>
          <a:prstGeom prst="rect">
            <a:avLst/>
          </a:prstGeom>
        </p:spPr>
      </p:pic>
      <p:sp>
        <p:nvSpPr>
          <p:cNvPr id="8" name="Holder 2">
            <a:extLst>
              <a:ext uri="{FF2B5EF4-FFF2-40B4-BE49-F238E27FC236}">
                <a16:creationId xmlns:a16="http://schemas.microsoft.com/office/drawing/2014/main" id="{59346805-CFE0-C953-6C4F-919294F41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729" y="2"/>
            <a:ext cx="10003809" cy="1275715"/>
          </a:xfrm>
        </p:spPr>
        <p:txBody>
          <a:bodyPr lIns="0" tIns="0" rIns="0" bIns="0">
            <a:normAutofit/>
          </a:bodyPr>
          <a:lstStyle>
            <a:lvl1pPr>
              <a:defRPr sz="3200" b="1" i="0">
                <a:solidFill>
                  <a:srgbClr val="003B83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endParaRPr/>
          </a:p>
        </p:txBody>
      </p:sp>
      <p:sp>
        <p:nvSpPr>
          <p:cNvPr id="9" name="Holder 3">
            <a:extLst>
              <a:ext uri="{FF2B5EF4-FFF2-40B4-BE49-F238E27FC236}">
                <a16:creationId xmlns:a16="http://schemas.microsoft.com/office/drawing/2014/main" id="{9728C197-8DE5-20C2-B456-2138B0CDF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729" y="1734589"/>
            <a:ext cx="11327642" cy="4485236"/>
          </a:xfrm>
        </p:spPr>
        <p:txBody>
          <a:bodyPr lIns="0" tIns="0" rIns="0" bIns="0">
            <a:normAutofit/>
          </a:bodyPr>
          <a:lstStyle>
            <a:lvl1pPr marL="0" indent="0">
              <a:buFontTx/>
              <a:buNone/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dirty="0"/>
          </a:p>
        </p:txBody>
      </p:sp>
      <p:sp>
        <p:nvSpPr>
          <p:cNvPr id="12" name="スライド番号プレースホルダー 3">
            <a:extLst>
              <a:ext uri="{FF2B5EF4-FFF2-40B4-BE49-F238E27FC236}">
                <a16:creationId xmlns:a16="http://schemas.microsoft.com/office/drawing/2014/main" id="{3650A3FB-7B34-9503-B980-664D7CF49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9227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6EB24A3-AFA2-4255-A0E8-C0A7A2E3EBF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9576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3F05326-1413-F454-6DCC-E56DBDBCC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EC07F2-B0D2-7281-3A02-C6D8E7D3F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0155DC-BA0F-C54F-F742-30906FD763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203BE0-F7D6-44DD-84F7-6F964019EC34}" type="datetime1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8928A5-620E-0CA6-274D-03A18A1CE6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83C27C-47DD-4F64-0B87-AF6EA92192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10700" y="64706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EB24A3-AFA2-4255-A0E8-C0A7A2E3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451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DF6ACE3-729B-4636-55CB-DCBAF9F76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24A3-AFA2-4255-A0E8-C0A7A2E3EBF1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D82A824B-286D-A798-4A14-74A148078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706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4A5AE6-10D9-CE00-8E13-038AD023F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1811CF-0259-5D96-4A37-FAEE42BFA3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694C7B-1E9C-6F6F-1BF5-E988DEF79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24A3-AFA2-4255-A0E8-C0A7A2E3EBF1}" type="slidenum">
              <a:rPr lang="ja-JP" altLang="en-US" smtClean="0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2797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2</Words>
  <Application>Microsoft Office PowerPoint</Application>
  <PresentationFormat>ワイド画面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MC&amp;P 長沼</dc:creator>
  <cp:lastModifiedBy>MC&amp;P 長沼</cp:lastModifiedBy>
  <cp:revision>2</cp:revision>
  <dcterms:created xsi:type="dcterms:W3CDTF">2025-10-08T00:30:20Z</dcterms:created>
  <dcterms:modified xsi:type="dcterms:W3CDTF">2025-10-08T01:06:16Z</dcterms:modified>
</cp:coreProperties>
</file>