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9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CC1B57-6017-7A00-9650-18058EAB405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8400" y="2714400"/>
            <a:ext cx="8640000" cy="1436400"/>
          </a:xfrm>
        </p:spPr>
        <p:txBody>
          <a:bodyPr anchor="t">
            <a:normAutofit/>
          </a:bodyPr>
          <a:lstStyle>
            <a:lvl1pPr algn="l">
              <a:lnSpc>
                <a:spcPts val="56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タイトルを入力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7F7B2AF-D970-A682-81AC-41EF6893AD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730000" y="4129199"/>
            <a:ext cx="2880000" cy="1000800"/>
          </a:xfr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30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サブタイトルを入力</a:t>
            </a:r>
          </a:p>
        </p:txBody>
      </p:sp>
      <p:pic>
        <p:nvPicPr>
          <p:cNvPr id="19" name="図 18" descr="小さい, テーブル, 女性, 少年 が含まれている画像&#10;&#10;自動的に生成された説明">
            <a:extLst>
              <a:ext uri="{FF2B5EF4-FFF2-40B4-BE49-F238E27FC236}">
                <a16:creationId xmlns:a16="http://schemas.microsoft.com/office/drawing/2014/main" id="{E9DFA2A2-180C-E4DD-36EC-FBBDD7AE1A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03817" y="5271285"/>
            <a:ext cx="2196000" cy="1460591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6CA55184-7E72-D3B9-B215-F21B6378212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7" name="図 6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A8B1C44C-091D-F3BE-CA3C-A0A031F4FB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565546" y="80020"/>
            <a:ext cx="1341046" cy="55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4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35701FB9-70C2-B133-A5E3-4440F606F0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0800" y="2221200"/>
            <a:ext cx="9720000" cy="903600"/>
          </a:xfrm>
        </p:spPr>
        <p:txBody>
          <a:bodyPr lIns="0" tIns="0" rIns="0" bIns="0"/>
          <a:lstStyle>
            <a:lvl1pPr>
              <a:defRPr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サブタイトルを入力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165F0686-88BF-F7BF-EBA4-A22E730F2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2" name="図 1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FC83F1FF-BD89-80FF-6DF8-0FDD3F4C70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65546" y="80020"/>
            <a:ext cx="1341046" cy="55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31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E24D31-54FF-9BB1-FAF5-8DDC753F5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800" y="954000"/>
            <a:ext cx="9720000" cy="4968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ja-JP" altLang="en-US" dirty="0"/>
              <a:t>タイトルを入力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7CF965-E848-A5A7-180A-0D34E74DE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70800" y="2221200"/>
            <a:ext cx="9720000" cy="90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サブタイトルを入力</a:t>
            </a:r>
            <a:endParaRPr kumimoji="1" lang="en-US" altLang="ja-JP" dirty="0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C226487B-3BBE-B793-D539-3C4B19B7AB6F}"/>
              </a:ext>
            </a:extLst>
          </p:cNvPr>
          <p:cNvSpPr txBox="1">
            <a:spLocks/>
          </p:cNvSpPr>
          <p:nvPr userDrawn="1"/>
        </p:nvSpPr>
        <p:spPr>
          <a:xfrm>
            <a:off x="0" y="6138000"/>
            <a:ext cx="763200" cy="216000"/>
          </a:xfrm>
          <a:prstGeom prst="rect">
            <a:avLst/>
          </a:prstGeom>
        </p:spPr>
        <p:txBody>
          <a:bodyPr wrap="none" lIns="0" tIns="0" rIns="0" bIns="0" anchor="t">
            <a:noAutofit/>
          </a:bodyPr>
          <a:lstStyle>
            <a:defPPr>
              <a:defRPr lang="ja-JP"/>
            </a:defPPr>
            <a:lvl1pPr marL="0" algn="ctr" defTabSz="914400" rtl="0" eaLnBrk="1" latinLnBrk="0" hangingPunct="1"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3BAC5A-B85D-4F45-A592-B31E97CEDE3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12" name="図 11" descr="小さい, テーブル, 女性, 少年 が含まれている画像&#10;&#10;自動的に生成された説明">
            <a:extLst>
              <a:ext uri="{FF2B5EF4-FFF2-40B4-BE49-F238E27FC236}">
                <a16:creationId xmlns:a16="http://schemas.microsoft.com/office/drawing/2014/main" id="{B456DA19-29BB-BC95-9170-3CAF8D9B1A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66679" y="5712982"/>
            <a:ext cx="1537200" cy="102241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18DEBC8-477C-1505-0308-2FCA03E6E3A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4" name="図 3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59E61794-56CF-5025-2868-D3152AB6690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565546" y="80020"/>
            <a:ext cx="1341046" cy="55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62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7F1DD40-1E9F-73E9-8A53-3234313A5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68E0ADA2-C9FD-AD2E-E865-F20B677C95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15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FEF4521-2150-21B7-C474-D2302BF185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5CA21D3B-706E-2BD5-41A9-67BB84BD4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846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ll Meiryo UI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Meiryo UI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山田 絵美</dc:creator>
  <cp:lastModifiedBy>MC&amp;P 長沼</cp:lastModifiedBy>
  <cp:revision>16</cp:revision>
  <dcterms:created xsi:type="dcterms:W3CDTF">2022-07-27T04:46:50Z</dcterms:created>
  <dcterms:modified xsi:type="dcterms:W3CDTF">2025-08-01T03:57:23Z</dcterms:modified>
</cp:coreProperties>
</file>